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8" r:id="rId3"/>
    <p:sldId id="257" r:id="rId4"/>
    <p:sldId id="259" r:id="rId5"/>
    <p:sldId id="260" r:id="rId6"/>
    <p:sldId id="261" r:id="rId7"/>
    <p:sldId id="263" r:id="rId8"/>
    <p:sldId id="264" r:id="rId9"/>
    <p:sldId id="265" r:id="rId10"/>
    <p:sldId id="262" r:id="rId11"/>
    <p:sldId id="267" r:id="rId12"/>
    <p:sldId id="270" r:id="rId13"/>
    <p:sldId id="268" r:id="rId14"/>
    <p:sldId id="269" r:id="rId15"/>
    <p:sldId id="266"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614" autoAdjust="0"/>
    <p:restoredTop sz="94660"/>
  </p:normalViewPr>
  <p:slideViewPr>
    <p:cSldViewPr snapToGrid="0">
      <p:cViewPr varScale="1">
        <p:scale>
          <a:sx n="91" d="100"/>
          <a:sy n="91" d="100"/>
        </p:scale>
        <p:origin x="221" y="7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p>
            <a:fld id="{95732106-36B4-4EA2-8675-3D7F4AA600CD}" type="datetimeFigureOut">
              <a:rPr lang="en-GB" smtClean="0"/>
              <a:t>28/10/2021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D907B1B-6908-4382-999F-E1DF1F4CDCD1}" type="slidenum">
              <a:rPr lang="en-GB" smtClean="0"/>
              <a:t>‹#›</a:t>
            </a:fld>
            <a:endParaRPr lang="en-GB"/>
          </a:p>
        </p:txBody>
      </p:sp>
    </p:spTree>
    <p:extLst>
      <p:ext uri="{BB962C8B-B14F-4D97-AF65-F5344CB8AC3E}">
        <p14:creationId xmlns:p14="http://schemas.microsoft.com/office/powerpoint/2010/main" val="7991141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95732106-36B4-4EA2-8675-3D7F4AA600CD}" type="datetimeFigureOut">
              <a:rPr lang="en-GB" smtClean="0"/>
              <a:t>28/10/2021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D907B1B-6908-4382-999F-E1DF1F4CDCD1}" type="slidenum">
              <a:rPr lang="en-GB" smtClean="0"/>
              <a:t>‹#›</a:t>
            </a:fld>
            <a:endParaRPr lang="en-GB"/>
          </a:p>
        </p:txBody>
      </p:sp>
    </p:spTree>
    <p:extLst>
      <p:ext uri="{BB962C8B-B14F-4D97-AF65-F5344CB8AC3E}">
        <p14:creationId xmlns:p14="http://schemas.microsoft.com/office/powerpoint/2010/main" val="17765891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95732106-36B4-4EA2-8675-3D7F4AA600CD}" type="datetimeFigureOut">
              <a:rPr lang="en-GB" smtClean="0"/>
              <a:t>28/10/2021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D907B1B-6908-4382-999F-E1DF1F4CDCD1}" type="slidenum">
              <a:rPr lang="en-GB" smtClean="0"/>
              <a:t>‹#›</a:t>
            </a:fld>
            <a:endParaRPr lang="en-GB"/>
          </a:p>
        </p:txBody>
      </p:sp>
    </p:spTree>
    <p:extLst>
      <p:ext uri="{BB962C8B-B14F-4D97-AF65-F5344CB8AC3E}">
        <p14:creationId xmlns:p14="http://schemas.microsoft.com/office/powerpoint/2010/main" val="35893653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95732106-36B4-4EA2-8675-3D7F4AA600CD}" type="datetimeFigureOut">
              <a:rPr lang="en-GB" smtClean="0"/>
              <a:t>28/10/2021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D907B1B-6908-4382-999F-E1DF1F4CDCD1}" type="slidenum">
              <a:rPr lang="en-GB" smtClean="0"/>
              <a:t>‹#›</a:t>
            </a:fld>
            <a:endParaRPr lang="en-GB"/>
          </a:p>
        </p:txBody>
      </p:sp>
    </p:spTree>
    <p:extLst>
      <p:ext uri="{BB962C8B-B14F-4D97-AF65-F5344CB8AC3E}">
        <p14:creationId xmlns:p14="http://schemas.microsoft.com/office/powerpoint/2010/main" val="31035500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5732106-36B4-4EA2-8675-3D7F4AA600CD}" type="datetimeFigureOut">
              <a:rPr lang="en-GB" smtClean="0"/>
              <a:t>28/10/2021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D907B1B-6908-4382-999F-E1DF1F4CDCD1}" type="slidenum">
              <a:rPr lang="en-GB" smtClean="0"/>
              <a:t>‹#›</a:t>
            </a:fld>
            <a:endParaRPr lang="en-GB"/>
          </a:p>
        </p:txBody>
      </p:sp>
    </p:spTree>
    <p:extLst>
      <p:ext uri="{BB962C8B-B14F-4D97-AF65-F5344CB8AC3E}">
        <p14:creationId xmlns:p14="http://schemas.microsoft.com/office/powerpoint/2010/main" val="35678839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p>
            <a:fld id="{95732106-36B4-4EA2-8675-3D7F4AA600CD}" type="datetimeFigureOut">
              <a:rPr lang="en-GB" smtClean="0"/>
              <a:t>28/10/2021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ED907B1B-6908-4382-999F-E1DF1F4CDCD1}" type="slidenum">
              <a:rPr lang="en-GB" smtClean="0"/>
              <a:t>‹#›</a:t>
            </a:fld>
            <a:endParaRPr lang="en-GB"/>
          </a:p>
        </p:txBody>
      </p:sp>
    </p:spTree>
    <p:extLst>
      <p:ext uri="{BB962C8B-B14F-4D97-AF65-F5344CB8AC3E}">
        <p14:creationId xmlns:p14="http://schemas.microsoft.com/office/powerpoint/2010/main" val="5770348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p>
            <a:fld id="{95732106-36B4-4EA2-8675-3D7F4AA600CD}" type="datetimeFigureOut">
              <a:rPr lang="en-GB" smtClean="0"/>
              <a:t>28/10/2021</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ED907B1B-6908-4382-999F-E1DF1F4CDCD1}" type="slidenum">
              <a:rPr lang="en-GB" smtClean="0"/>
              <a:t>‹#›</a:t>
            </a:fld>
            <a:endParaRPr lang="en-GB"/>
          </a:p>
        </p:txBody>
      </p:sp>
    </p:spTree>
    <p:extLst>
      <p:ext uri="{BB962C8B-B14F-4D97-AF65-F5344CB8AC3E}">
        <p14:creationId xmlns:p14="http://schemas.microsoft.com/office/powerpoint/2010/main" val="38513949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p>
            <a:fld id="{95732106-36B4-4EA2-8675-3D7F4AA600CD}" type="datetimeFigureOut">
              <a:rPr lang="en-GB" smtClean="0"/>
              <a:t>28/10/2021</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ED907B1B-6908-4382-999F-E1DF1F4CDCD1}" type="slidenum">
              <a:rPr lang="en-GB" smtClean="0"/>
              <a:t>‹#›</a:t>
            </a:fld>
            <a:endParaRPr lang="en-GB"/>
          </a:p>
        </p:txBody>
      </p:sp>
    </p:spTree>
    <p:extLst>
      <p:ext uri="{BB962C8B-B14F-4D97-AF65-F5344CB8AC3E}">
        <p14:creationId xmlns:p14="http://schemas.microsoft.com/office/powerpoint/2010/main" val="14781068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5732106-36B4-4EA2-8675-3D7F4AA600CD}" type="datetimeFigureOut">
              <a:rPr lang="en-GB" smtClean="0"/>
              <a:t>28/10/2021</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ED907B1B-6908-4382-999F-E1DF1F4CDCD1}" type="slidenum">
              <a:rPr lang="en-GB" smtClean="0"/>
              <a:t>‹#›</a:t>
            </a:fld>
            <a:endParaRPr lang="en-GB"/>
          </a:p>
        </p:txBody>
      </p:sp>
    </p:spTree>
    <p:extLst>
      <p:ext uri="{BB962C8B-B14F-4D97-AF65-F5344CB8AC3E}">
        <p14:creationId xmlns:p14="http://schemas.microsoft.com/office/powerpoint/2010/main" val="30816916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5732106-36B4-4EA2-8675-3D7F4AA600CD}" type="datetimeFigureOut">
              <a:rPr lang="en-GB" smtClean="0"/>
              <a:t>28/10/2021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ED907B1B-6908-4382-999F-E1DF1F4CDCD1}" type="slidenum">
              <a:rPr lang="en-GB" smtClean="0"/>
              <a:t>‹#›</a:t>
            </a:fld>
            <a:endParaRPr lang="en-GB"/>
          </a:p>
        </p:txBody>
      </p:sp>
    </p:spTree>
    <p:extLst>
      <p:ext uri="{BB962C8B-B14F-4D97-AF65-F5344CB8AC3E}">
        <p14:creationId xmlns:p14="http://schemas.microsoft.com/office/powerpoint/2010/main" val="29134152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5732106-36B4-4EA2-8675-3D7F4AA600CD}" type="datetimeFigureOut">
              <a:rPr lang="en-GB" smtClean="0"/>
              <a:t>28/10/2021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ED907B1B-6908-4382-999F-E1DF1F4CDCD1}" type="slidenum">
              <a:rPr lang="en-GB" smtClean="0"/>
              <a:t>‹#›</a:t>
            </a:fld>
            <a:endParaRPr lang="en-GB"/>
          </a:p>
        </p:txBody>
      </p:sp>
    </p:spTree>
    <p:extLst>
      <p:ext uri="{BB962C8B-B14F-4D97-AF65-F5344CB8AC3E}">
        <p14:creationId xmlns:p14="http://schemas.microsoft.com/office/powerpoint/2010/main" val="3511613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5732106-36B4-4EA2-8675-3D7F4AA600CD}" type="datetimeFigureOut">
              <a:rPr lang="en-GB" smtClean="0"/>
              <a:t>28/10/2021</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D907B1B-6908-4382-999F-E1DF1F4CDCD1}" type="slidenum">
              <a:rPr lang="en-GB" smtClean="0"/>
              <a:t>‹#›</a:t>
            </a:fld>
            <a:endParaRPr lang="en-GB"/>
          </a:p>
        </p:txBody>
      </p:sp>
    </p:spTree>
    <p:extLst>
      <p:ext uri="{BB962C8B-B14F-4D97-AF65-F5344CB8AC3E}">
        <p14:creationId xmlns:p14="http://schemas.microsoft.com/office/powerpoint/2010/main" val="120868255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371600" y="266298"/>
            <a:ext cx="9144000" cy="1088485"/>
          </a:xfrm>
        </p:spPr>
        <p:txBody>
          <a:bodyPr>
            <a:normAutofit/>
          </a:bodyPr>
          <a:lstStyle/>
          <a:p>
            <a:r>
              <a:rPr lang="en-GB" sz="7200" b="1" dirty="0" smtClean="0">
                <a:solidFill>
                  <a:schemeClr val="accent1"/>
                </a:solidFill>
              </a:rPr>
              <a:t>DIVE INTO CODE</a:t>
            </a:r>
            <a:endParaRPr lang="en-GB" sz="7200" b="1" dirty="0">
              <a:solidFill>
                <a:schemeClr val="accent1"/>
              </a:solidFill>
            </a:endParaRPr>
          </a:p>
        </p:txBody>
      </p:sp>
      <p:sp>
        <p:nvSpPr>
          <p:cNvPr id="3" name="Subtitle 2"/>
          <p:cNvSpPr>
            <a:spLocks noGrp="1"/>
          </p:cNvSpPr>
          <p:nvPr>
            <p:ph type="subTitle" idx="1"/>
          </p:nvPr>
        </p:nvSpPr>
        <p:spPr>
          <a:xfrm>
            <a:off x="1524000" y="1864659"/>
            <a:ext cx="9144000" cy="4527175"/>
          </a:xfrm>
        </p:spPr>
        <p:txBody>
          <a:bodyPr>
            <a:normAutofit fontScale="92500" lnSpcReduction="10000"/>
          </a:bodyPr>
          <a:lstStyle/>
          <a:p>
            <a:r>
              <a:rPr lang="en-GB" sz="3600" b="1" dirty="0" smtClean="0">
                <a:solidFill>
                  <a:schemeClr val="accent6"/>
                </a:solidFill>
              </a:rPr>
              <a:t>Machine Learning Engineering Course</a:t>
            </a:r>
          </a:p>
          <a:p>
            <a:r>
              <a:rPr lang="en-GB" sz="3600" b="1" dirty="0" smtClean="0">
                <a:solidFill>
                  <a:schemeClr val="accent6"/>
                </a:solidFill>
              </a:rPr>
              <a:t>GRADUATION ASSIGNMENT</a:t>
            </a:r>
          </a:p>
          <a:p>
            <a:r>
              <a:rPr lang="en-GB" sz="3200" b="1" dirty="0" smtClean="0">
                <a:solidFill>
                  <a:schemeClr val="accent6"/>
                </a:solidFill>
              </a:rPr>
              <a:t>October 2021</a:t>
            </a:r>
            <a:endParaRPr lang="en-GB" sz="3200" b="1" dirty="0">
              <a:solidFill>
                <a:schemeClr val="accent6"/>
              </a:solidFill>
            </a:endParaRPr>
          </a:p>
          <a:p>
            <a:endParaRPr lang="en-GB" b="1" dirty="0" smtClean="0">
              <a:solidFill>
                <a:schemeClr val="accent6"/>
              </a:solidFill>
            </a:endParaRPr>
          </a:p>
          <a:p>
            <a:endParaRPr lang="en-GB" b="1" dirty="0" smtClean="0">
              <a:solidFill>
                <a:schemeClr val="accent6"/>
              </a:solidFill>
            </a:endParaRPr>
          </a:p>
          <a:p>
            <a:pPr marL="342900" indent="-342900" algn="l">
              <a:buFont typeface="Wingdings" panose="05000000000000000000" pitchFamily="2" charset="2"/>
              <a:buChar char="Ø"/>
            </a:pPr>
            <a:r>
              <a:rPr lang="en-GB" b="1" dirty="0" smtClean="0">
                <a:solidFill>
                  <a:schemeClr val="accent6"/>
                </a:solidFill>
              </a:rPr>
              <a:t>Self Introduction</a:t>
            </a:r>
          </a:p>
          <a:p>
            <a:pPr marL="342900" indent="-342900" algn="l">
              <a:buFont typeface="Wingdings" panose="05000000000000000000" pitchFamily="2" charset="2"/>
              <a:buChar char="Ø"/>
            </a:pPr>
            <a:r>
              <a:rPr lang="en-GB" b="1" dirty="0" smtClean="0">
                <a:solidFill>
                  <a:schemeClr val="accent6"/>
                </a:solidFill>
              </a:rPr>
              <a:t>Research </a:t>
            </a:r>
            <a:r>
              <a:rPr lang="en-GB" b="1" dirty="0" smtClean="0">
                <a:solidFill>
                  <a:schemeClr val="accent6"/>
                </a:solidFill>
              </a:rPr>
              <a:t>Topic</a:t>
            </a:r>
          </a:p>
          <a:p>
            <a:pPr marL="342900" indent="-342900" algn="l">
              <a:buFont typeface="Wingdings" panose="05000000000000000000" pitchFamily="2" charset="2"/>
              <a:buChar char="Ø"/>
            </a:pPr>
            <a:r>
              <a:rPr lang="en-GB" b="1" dirty="0" smtClean="0">
                <a:solidFill>
                  <a:schemeClr val="accent6"/>
                </a:solidFill>
              </a:rPr>
              <a:t>Effect of covid-19</a:t>
            </a:r>
            <a:endParaRPr lang="en-GB" b="1" dirty="0" smtClean="0">
              <a:solidFill>
                <a:schemeClr val="accent6"/>
              </a:solidFill>
            </a:endParaRPr>
          </a:p>
          <a:p>
            <a:pPr marL="342900" indent="-342900" algn="l">
              <a:buFont typeface="Wingdings" panose="05000000000000000000" pitchFamily="2" charset="2"/>
              <a:buChar char="Ø"/>
            </a:pPr>
            <a:r>
              <a:rPr lang="en-GB" b="1" dirty="0" smtClean="0">
                <a:solidFill>
                  <a:schemeClr val="accent6"/>
                </a:solidFill>
              </a:rPr>
              <a:t>Method </a:t>
            </a:r>
            <a:r>
              <a:rPr lang="en-GB" b="1" dirty="0" smtClean="0">
                <a:solidFill>
                  <a:schemeClr val="accent6"/>
                </a:solidFill>
              </a:rPr>
              <a:t>Model</a:t>
            </a:r>
          </a:p>
          <a:p>
            <a:pPr marL="342900" indent="-342900" algn="l">
              <a:buFont typeface="Wingdings" panose="05000000000000000000" pitchFamily="2" charset="2"/>
              <a:buChar char="Ø"/>
            </a:pPr>
            <a:r>
              <a:rPr lang="en-GB" b="1" dirty="0" smtClean="0">
                <a:solidFill>
                  <a:schemeClr val="accent6"/>
                </a:solidFill>
              </a:rPr>
              <a:t>Visualization</a:t>
            </a:r>
            <a:endParaRPr lang="en-GB" b="1" dirty="0" smtClean="0">
              <a:solidFill>
                <a:schemeClr val="accent6"/>
              </a:solidFill>
            </a:endParaRPr>
          </a:p>
        </p:txBody>
      </p:sp>
      <p:cxnSp>
        <p:nvCxnSpPr>
          <p:cNvPr id="5" name="Straight Connector 4"/>
          <p:cNvCxnSpPr>
            <a:stCxn id="3" idx="1"/>
            <a:endCxn id="3" idx="3"/>
          </p:cNvCxnSpPr>
          <p:nvPr/>
        </p:nvCxnSpPr>
        <p:spPr>
          <a:xfrm>
            <a:off x="1524000" y="4128247"/>
            <a:ext cx="9144000"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67450" y="4888753"/>
            <a:ext cx="4248150" cy="1076325"/>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9100" y="138953"/>
            <a:ext cx="1905000" cy="1905000"/>
          </a:xfrm>
          <a:prstGeom prst="rect">
            <a:avLst/>
          </a:prstGeom>
        </p:spPr>
      </p:pic>
    </p:spTree>
    <p:extLst>
      <p:ext uri="{BB962C8B-B14F-4D97-AF65-F5344CB8AC3E}">
        <p14:creationId xmlns:p14="http://schemas.microsoft.com/office/powerpoint/2010/main" val="215971914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srcRect l="20208" t="40370" r="36598" b="45926"/>
          <a:stretch/>
        </p:blipFill>
        <p:spPr>
          <a:xfrm>
            <a:off x="337457" y="993621"/>
            <a:ext cx="11545035" cy="1690855"/>
          </a:xfrm>
          <a:prstGeom prst="rect">
            <a:avLst/>
          </a:prstGeom>
        </p:spPr>
      </p:pic>
      <p:sp>
        <p:nvSpPr>
          <p:cNvPr id="4" name="TextBox 3"/>
          <p:cNvSpPr txBox="1"/>
          <p:nvPr/>
        </p:nvSpPr>
        <p:spPr>
          <a:xfrm>
            <a:off x="1956500" y="408847"/>
            <a:ext cx="7023100" cy="584775"/>
          </a:xfrm>
          <a:prstGeom prst="rect">
            <a:avLst/>
          </a:prstGeom>
          <a:noFill/>
        </p:spPr>
        <p:txBody>
          <a:bodyPr wrap="square" rtlCol="0">
            <a:spAutoFit/>
          </a:bodyPr>
          <a:lstStyle/>
          <a:p>
            <a:pPr algn="ctr"/>
            <a:r>
              <a:rPr lang="en-GB" sz="3200" b="1" dirty="0" smtClean="0"/>
              <a:t>Life Expectancy Rate in Sierra Leone</a:t>
            </a:r>
            <a:endParaRPr lang="en-GB" sz="3200" b="1" dirty="0"/>
          </a:p>
        </p:txBody>
      </p:sp>
      <p:pic>
        <p:nvPicPr>
          <p:cNvPr id="2" name="Picture 1"/>
          <p:cNvPicPr>
            <a:picLocks noChangeAspect="1"/>
          </p:cNvPicPr>
          <p:nvPr/>
        </p:nvPicPr>
        <p:blipFill rotWithShape="1">
          <a:blip r:embed="rId3"/>
          <a:srcRect l="20104" t="48333" r="38542" b="36481"/>
          <a:stretch/>
        </p:blipFill>
        <p:spPr>
          <a:xfrm>
            <a:off x="337457" y="4190999"/>
            <a:ext cx="11545035" cy="1706336"/>
          </a:xfrm>
          <a:prstGeom prst="rect">
            <a:avLst/>
          </a:prstGeom>
        </p:spPr>
      </p:pic>
      <p:sp>
        <p:nvSpPr>
          <p:cNvPr id="5" name="TextBox 4"/>
          <p:cNvSpPr txBox="1"/>
          <p:nvPr/>
        </p:nvSpPr>
        <p:spPr>
          <a:xfrm>
            <a:off x="1956500" y="3461657"/>
            <a:ext cx="7023100" cy="461665"/>
          </a:xfrm>
          <a:prstGeom prst="rect">
            <a:avLst/>
          </a:prstGeom>
          <a:noFill/>
        </p:spPr>
        <p:txBody>
          <a:bodyPr wrap="square" rtlCol="0">
            <a:spAutoFit/>
          </a:bodyPr>
          <a:lstStyle/>
          <a:p>
            <a:r>
              <a:rPr lang="en-GB" sz="2400" b="1" dirty="0" smtClean="0"/>
              <a:t>Population</a:t>
            </a:r>
            <a:endParaRPr lang="en-GB" sz="2400" b="1" dirty="0"/>
          </a:p>
        </p:txBody>
      </p:sp>
    </p:spTree>
    <p:extLst>
      <p:ext uri="{BB962C8B-B14F-4D97-AF65-F5344CB8AC3E}">
        <p14:creationId xmlns:p14="http://schemas.microsoft.com/office/powerpoint/2010/main" val="321396582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srcRect l="15833" t="28667" r="30584" b="3778"/>
          <a:stretch/>
        </p:blipFill>
        <p:spPr>
          <a:xfrm>
            <a:off x="812800" y="139700"/>
            <a:ext cx="10337800" cy="6629400"/>
          </a:xfrm>
          <a:prstGeom prst="rect">
            <a:avLst/>
          </a:prstGeom>
        </p:spPr>
      </p:pic>
    </p:spTree>
    <p:extLst>
      <p:ext uri="{BB962C8B-B14F-4D97-AF65-F5344CB8AC3E}">
        <p14:creationId xmlns:p14="http://schemas.microsoft.com/office/powerpoint/2010/main" val="106607031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srcRect l="18750" t="31035" r="31250" b="2151"/>
          <a:stretch/>
        </p:blipFill>
        <p:spPr>
          <a:xfrm>
            <a:off x="899160" y="0"/>
            <a:ext cx="10149840" cy="6858000"/>
          </a:xfrm>
          <a:prstGeom prst="rect">
            <a:avLst/>
          </a:prstGeom>
        </p:spPr>
      </p:pic>
    </p:spTree>
    <p:extLst>
      <p:ext uri="{BB962C8B-B14F-4D97-AF65-F5344CB8AC3E}">
        <p14:creationId xmlns:p14="http://schemas.microsoft.com/office/powerpoint/2010/main" val="340576041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srcRect l="15695" t="31852" r="51528" b="25432"/>
          <a:stretch/>
        </p:blipFill>
        <p:spPr>
          <a:xfrm>
            <a:off x="88900" y="1159292"/>
            <a:ext cx="5473700" cy="4248988"/>
          </a:xfrm>
          <a:prstGeom prst="rect">
            <a:avLst/>
          </a:prstGeom>
        </p:spPr>
      </p:pic>
      <p:pic>
        <p:nvPicPr>
          <p:cNvPr id="2" name="Picture 1"/>
          <p:cNvPicPr>
            <a:picLocks noChangeAspect="1"/>
          </p:cNvPicPr>
          <p:nvPr/>
        </p:nvPicPr>
        <p:blipFill rotWithShape="1">
          <a:blip r:embed="rId3"/>
          <a:srcRect l="16460" t="30124" r="36805" b="28889"/>
          <a:stretch/>
        </p:blipFill>
        <p:spPr>
          <a:xfrm>
            <a:off x="5848962" y="1159293"/>
            <a:ext cx="6127138" cy="4248988"/>
          </a:xfrm>
          <a:prstGeom prst="rect">
            <a:avLst/>
          </a:prstGeom>
        </p:spPr>
      </p:pic>
    </p:spTree>
    <p:extLst>
      <p:ext uri="{BB962C8B-B14F-4D97-AF65-F5344CB8AC3E}">
        <p14:creationId xmlns:p14="http://schemas.microsoft.com/office/powerpoint/2010/main" val="276348128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srcRect l="16111" t="39630" r="35903" b="15061"/>
          <a:stretch/>
        </p:blipFill>
        <p:spPr>
          <a:xfrm>
            <a:off x="609600" y="419100"/>
            <a:ext cx="10782300" cy="5829300"/>
          </a:xfrm>
          <a:prstGeom prst="rect">
            <a:avLst/>
          </a:prstGeom>
        </p:spPr>
      </p:pic>
    </p:spTree>
    <p:extLst>
      <p:ext uri="{BB962C8B-B14F-4D97-AF65-F5344CB8AC3E}">
        <p14:creationId xmlns:p14="http://schemas.microsoft.com/office/powerpoint/2010/main" val="228383406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85800" y="2270125"/>
            <a:ext cx="10515600" cy="1325563"/>
          </a:xfrm>
        </p:spPr>
        <p:txBody>
          <a:bodyPr>
            <a:normAutofit/>
          </a:bodyPr>
          <a:lstStyle/>
          <a:p>
            <a:pPr algn="ctr"/>
            <a:r>
              <a:rPr lang="en-GB" sz="5400" b="1" dirty="0" smtClean="0">
                <a:solidFill>
                  <a:schemeClr val="accent1"/>
                </a:solidFill>
              </a:rPr>
              <a:t>Thank you so much for your attention</a:t>
            </a:r>
            <a:endParaRPr lang="en-GB" sz="5400" b="1" dirty="0">
              <a:solidFill>
                <a:schemeClr val="accent1"/>
              </a:solidFill>
            </a:endParaRPr>
          </a:p>
        </p:txBody>
      </p:sp>
      <p:sp>
        <p:nvSpPr>
          <p:cNvPr id="3" name="Title 1"/>
          <p:cNvSpPr txBox="1">
            <a:spLocks/>
          </p:cNvSpPr>
          <p:nvPr/>
        </p:nvSpPr>
        <p:spPr>
          <a:xfrm>
            <a:off x="685800" y="3318995"/>
            <a:ext cx="10515600" cy="9175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3600" dirty="0" smtClean="0">
                <a:solidFill>
                  <a:schemeClr val="accent2"/>
                </a:solidFill>
              </a:rPr>
              <a:t>Santigie B. Kamara Graduation Assignment</a:t>
            </a:r>
            <a:endParaRPr lang="en-GB" sz="3600" dirty="0">
              <a:solidFill>
                <a:schemeClr val="accent2"/>
              </a:solidFill>
            </a:endParaRPr>
          </a:p>
        </p:txBody>
      </p:sp>
      <p:sp>
        <p:nvSpPr>
          <p:cNvPr id="4" name="Title 1"/>
          <p:cNvSpPr txBox="1">
            <a:spLocks/>
          </p:cNvSpPr>
          <p:nvPr/>
        </p:nvSpPr>
        <p:spPr>
          <a:xfrm>
            <a:off x="264459" y="6248400"/>
            <a:ext cx="3787588" cy="372781"/>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2400" dirty="0" smtClean="0"/>
              <a:t>Presented by Santigie B Kamara</a:t>
            </a:r>
            <a:endParaRPr lang="en-GB" sz="2400" dirty="0"/>
          </a:p>
        </p:txBody>
      </p:sp>
    </p:spTree>
    <p:extLst>
      <p:ext uri="{BB962C8B-B14F-4D97-AF65-F5344CB8AC3E}">
        <p14:creationId xmlns:p14="http://schemas.microsoft.com/office/powerpoint/2010/main" val="53597115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3189" y="653884"/>
            <a:ext cx="10515600" cy="881048"/>
          </a:xfrm>
        </p:spPr>
        <p:txBody>
          <a:bodyPr/>
          <a:lstStyle/>
          <a:p>
            <a:pPr algn="ctr"/>
            <a:r>
              <a:rPr lang="en-GB" b="1" dirty="0" smtClean="0">
                <a:solidFill>
                  <a:srgbClr val="FF0000"/>
                </a:solidFill>
              </a:rPr>
              <a:t>SELF INTRODUCTION</a:t>
            </a:r>
            <a:endParaRPr lang="en-GB" b="1" dirty="0">
              <a:solidFill>
                <a:srgbClr val="FF0000"/>
              </a:solidFill>
            </a:endParaRPr>
          </a:p>
        </p:txBody>
      </p:sp>
      <p:sp>
        <p:nvSpPr>
          <p:cNvPr id="3" name="Oval Callout 2"/>
          <p:cNvSpPr/>
          <p:nvPr/>
        </p:nvSpPr>
        <p:spPr>
          <a:xfrm>
            <a:off x="453189" y="1944304"/>
            <a:ext cx="11059428" cy="3503596"/>
          </a:xfrm>
          <a:prstGeom prst="wedgeEllipseCallout">
            <a:avLst>
              <a:gd name="adj1" fmla="val -37195"/>
              <a:gd name="adj2" fmla="val 5398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smtClean="0"/>
              <a:t> </a:t>
            </a:r>
            <a:r>
              <a:rPr lang="en-US" sz="2000" dirty="0"/>
              <a:t>Hello I am Santigie B Kamara a final year computer science student at “UNIMTECH UNIVERSITY”  Sierra Leone.</a:t>
            </a:r>
          </a:p>
          <a:p>
            <a:r>
              <a:rPr lang="en-US" sz="2000" dirty="0"/>
              <a:t>I am a Sierra Leonean by nationality, working as a chief engineering officer at the Global Developers network SL. Limited.</a:t>
            </a:r>
          </a:p>
          <a:p>
            <a:pPr algn="ctr"/>
            <a:endParaRPr lang="en-GB" sz="2000" dirty="0"/>
          </a:p>
        </p:txBody>
      </p:sp>
    </p:spTree>
    <p:extLst>
      <p:ext uri="{BB962C8B-B14F-4D97-AF65-F5344CB8AC3E}">
        <p14:creationId xmlns:p14="http://schemas.microsoft.com/office/powerpoint/2010/main" val="113113031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180594" y="3728557"/>
            <a:ext cx="8661850" cy="656120"/>
          </a:xfrm>
          <a:solidFill>
            <a:srgbClr val="FF0000"/>
          </a:solidFill>
        </p:spPr>
        <p:txBody>
          <a:bodyPr>
            <a:normAutofit fontScale="90000"/>
          </a:bodyPr>
          <a:lstStyle/>
          <a:p>
            <a:pPr algn="ctr"/>
            <a:r>
              <a:rPr lang="en-GB" b="1" dirty="0" smtClean="0">
                <a:solidFill>
                  <a:schemeClr val="bg1"/>
                </a:solidFill>
              </a:rPr>
              <a:t>COVID-19 DEATH RATE IN SIERRA LEONE</a:t>
            </a:r>
            <a:endParaRPr lang="en-GB" b="1" dirty="0">
              <a:solidFill>
                <a:schemeClr val="bg1"/>
              </a:solidFill>
            </a:endParaRPr>
          </a:p>
        </p:txBody>
      </p:sp>
      <p:sp>
        <p:nvSpPr>
          <p:cNvPr id="3" name="TextBox 2"/>
          <p:cNvSpPr txBox="1"/>
          <p:nvPr/>
        </p:nvSpPr>
        <p:spPr>
          <a:xfrm>
            <a:off x="2464868" y="2823572"/>
            <a:ext cx="6093302" cy="646331"/>
          </a:xfrm>
          <a:prstGeom prst="rect">
            <a:avLst/>
          </a:prstGeom>
          <a:solidFill>
            <a:schemeClr val="accent1"/>
          </a:solidFill>
        </p:spPr>
        <p:txBody>
          <a:bodyPr wrap="square" rtlCol="0">
            <a:spAutoFit/>
          </a:bodyPr>
          <a:lstStyle/>
          <a:p>
            <a:pPr algn="ctr"/>
            <a:r>
              <a:rPr lang="en-GB" sz="3600" dirty="0" smtClean="0">
                <a:solidFill>
                  <a:schemeClr val="bg1"/>
                </a:solidFill>
              </a:rPr>
              <a:t>RESEARCH TOPIC</a:t>
            </a:r>
            <a:endParaRPr lang="en-GB" sz="3600" dirty="0">
              <a:solidFill>
                <a:schemeClr val="bg1"/>
              </a:solidFill>
            </a:endParaRPr>
          </a:p>
        </p:txBody>
      </p:sp>
      <p:pic>
        <p:nvPicPr>
          <p:cNvPr id="4" name="Picture 3"/>
          <p:cNvPicPr>
            <a:picLocks noChangeAspect="1"/>
          </p:cNvPicPr>
          <p:nvPr/>
        </p:nvPicPr>
        <p:blipFill>
          <a:blip r:embed="rId2"/>
          <a:stretch>
            <a:fillRect/>
          </a:stretch>
        </p:blipFill>
        <p:spPr>
          <a:xfrm>
            <a:off x="9302807" y="4509851"/>
            <a:ext cx="2033798" cy="2033798"/>
          </a:xfrm>
          <a:prstGeom prst="rect">
            <a:avLst/>
          </a:prstGeom>
        </p:spPr>
      </p:pic>
      <p:pic>
        <p:nvPicPr>
          <p:cNvPr id="5" name="Picture 4"/>
          <p:cNvPicPr>
            <a:picLocks noChangeAspect="1"/>
          </p:cNvPicPr>
          <p:nvPr/>
        </p:nvPicPr>
        <p:blipFill>
          <a:blip r:embed="rId2"/>
          <a:stretch>
            <a:fillRect/>
          </a:stretch>
        </p:blipFill>
        <p:spPr>
          <a:xfrm>
            <a:off x="466979" y="4643331"/>
            <a:ext cx="1900318" cy="1900318"/>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4961" y="374000"/>
            <a:ext cx="3894966" cy="2190918"/>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7146" y="374000"/>
            <a:ext cx="3894966" cy="2190918"/>
          </a:xfrm>
          <a:prstGeom prst="rect">
            <a:avLst/>
          </a:prstGeom>
        </p:spPr>
      </p:pic>
    </p:spTree>
    <p:extLst>
      <p:ext uri="{BB962C8B-B14F-4D97-AF65-F5344CB8AC3E}">
        <p14:creationId xmlns:p14="http://schemas.microsoft.com/office/powerpoint/2010/main" val="2548199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6"/>
                                        </p:tgtEl>
                                      </p:cBhvr>
                                    </p:animEffect>
                                    <p:animScale>
                                      <p:cBhvr>
                                        <p:cTn id="7" dur="250" autoRev="1" fill="hold"/>
                                        <p:tgtEl>
                                          <p:spTgt spid="6"/>
                                        </p:tgtEl>
                                      </p:cBhvr>
                                      <p:by x="105000" y="105000"/>
                                    </p:animScale>
                                  </p:childTnLst>
                                </p:cTn>
                              </p:par>
                              <p:par>
                                <p:cTn id="8" presetID="26" presetClass="emph" presetSubtype="0" fill="hold" nodeType="withEffect">
                                  <p:stCondLst>
                                    <p:cond delay="0"/>
                                  </p:stCondLst>
                                  <p:childTnLst>
                                    <p:animEffect transition="out" filter="fade">
                                      <p:cBhvr>
                                        <p:cTn id="9" dur="500" tmFilter="0, 0; .2, .5; .8, .5; 1, 0"/>
                                        <p:tgtEl>
                                          <p:spTgt spid="7"/>
                                        </p:tgtEl>
                                      </p:cBhvr>
                                    </p:animEffect>
                                    <p:animScale>
                                      <p:cBhvr>
                                        <p:cTn id="10" dur="250" autoRev="1" fill="hold"/>
                                        <p:tgtEl>
                                          <p:spTgt spid="7"/>
                                        </p:tgtEl>
                                      </p:cBhvr>
                                      <p:by x="105000" y="105000"/>
                                    </p:animScale>
                                  </p:childTnLst>
                                </p:cTn>
                              </p:par>
                              <p:par>
                                <p:cTn id="11" presetID="26" presetClass="emph" presetSubtype="0" fill="hold" nodeType="withEffect">
                                  <p:stCondLst>
                                    <p:cond delay="0"/>
                                  </p:stCondLst>
                                  <p:childTnLst>
                                    <p:animEffect transition="out" filter="fade">
                                      <p:cBhvr>
                                        <p:cTn id="12" dur="500" tmFilter="0, 0; .2, .5; .8, .5; 1, 0"/>
                                        <p:tgtEl>
                                          <p:spTgt spid="5"/>
                                        </p:tgtEl>
                                      </p:cBhvr>
                                    </p:animEffect>
                                    <p:animScale>
                                      <p:cBhvr>
                                        <p:cTn id="13" dur="250" autoRev="1" fill="hold"/>
                                        <p:tgtEl>
                                          <p:spTgt spid="5"/>
                                        </p:tgtEl>
                                      </p:cBhvr>
                                      <p:by x="105000" y="105000"/>
                                    </p:animScale>
                                  </p:childTnLst>
                                </p:cTn>
                              </p:par>
                              <p:par>
                                <p:cTn id="14" presetID="26" presetClass="emph" presetSubtype="0" fill="hold" nodeType="withEffect">
                                  <p:stCondLst>
                                    <p:cond delay="0"/>
                                  </p:stCondLst>
                                  <p:childTnLst>
                                    <p:animEffect transition="out" filter="fade">
                                      <p:cBhvr>
                                        <p:cTn id="15" dur="500" tmFilter="0, 0; .2, .5; .8, .5; 1, 0"/>
                                        <p:tgtEl>
                                          <p:spTgt spid="4"/>
                                        </p:tgtEl>
                                      </p:cBhvr>
                                    </p:animEffect>
                                    <p:animScale>
                                      <p:cBhvr>
                                        <p:cTn id="16" dur="25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22829" y="179993"/>
            <a:ext cx="10515600" cy="1059073"/>
          </a:xfrm>
        </p:spPr>
        <p:txBody>
          <a:bodyPr/>
          <a:lstStyle/>
          <a:p>
            <a:pPr algn="ctr"/>
            <a:r>
              <a:rPr lang="en-GB" b="1" dirty="0" smtClean="0">
                <a:solidFill>
                  <a:srgbClr val="00B0F0"/>
                </a:solidFill>
              </a:rPr>
              <a:t>EFFECT OF COVID-19 IN SIERRA LEONE</a:t>
            </a:r>
            <a:endParaRPr lang="en-GB" b="1" dirty="0">
              <a:solidFill>
                <a:srgbClr val="00B0F0"/>
              </a:solidFill>
            </a:endParaRPr>
          </a:p>
        </p:txBody>
      </p:sp>
      <p:sp>
        <p:nvSpPr>
          <p:cNvPr id="3" name="Title 1"/>
          <p:cNvSpPr txBox="1">
            <a:spLocks/>
          </p:cNvSpPr>
          <p:nvPr/>
        </p:nvSpPr>
        <p:spPr>
          <a:xfrm>
            <a:off x="838200" y="2800828"/>
            <a:ext cx="10515600" cy="113999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GB" sz="1100" dirty="0"/>
          </a:p>
        </p:txBody>
      </p:sp>
      <p:sp>
        <p:nvSpPr>
          <p:cNvPr id="4" name="Title 1"/>
          <p:cNvSpPr txBox="1">
            <a:spLocks/>
          </p:cNvSpPr>
          <p:nvPr/>
        </p:nvSpPr>
        <p:spPr>
          <a:xfrm>
            <a:off x="838200" y="1634591"/>
            <a:ext cx="10684858" cy="386799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20000"/>
              </a:lnSpc>
            </a:pPr>
            <a:r>
              <a:rPr lang="en-GB" sz="2400" dirty="0" smtClean="0">
                <a:latin typeface="+mn-lt"/>
              </a:rPr>
              <a:t>Effects of COVID-19 combined with the lean season and forecast heavy rains to further deteriorate the food security situation. The effects of COVID-19 triggered reduced purchasing power and employment opportunities, which are expected to further exacerbate the food security situation, especially during the lean season (June– august). Forecast heavy rains, flash floods and mudslides are also expected in coastal areas. Furthermore, animal health capacities are weak and mostly dependent on partners’ support to prevent seasonal outbreaks, including </a:t>
            </a:r>
            <a:r>
              <a:rPr lang="en-GB" sz="2400" dirty="0" err="1" smtClean="0">
                <a:latin typeface="+mn-lt"/>
              </a:rPr>
              <a:t>peste</a:t>
            </a:r>
            <a:r>
              <a:rPr lang="en-GB" sz="2400" dirty="0" smtClean="0">
                <a:latin typeface="+mn-lt"/>
              </a:rPr>
              <a:t> des </a:t>
            </a:r>
            <a:r>
              <a:rPr lang="en-GB" sz="2400" dirty="0" err="1" smtClean="0">
                <a:latin typeface="+mn-lt"/>
              </a:rPr>
              <a:t>petits</a:t>
            </a:r>
            <a:r>
              <a:rPr lang="en-GB" sz="2400" dirty="0" smtClean="0">
                <a:latin typeface="+mn-lt"/>
              </a:rPr>
              <a:t> ruminants in sheep and goats, foot-and-mouth disease in cattle and </a:t>
            </a:r>
            <a:r>
              <a:rPr lang="en-GB" sz="2400" dirty="0" err="1" smtClean="0">
                <a:latin typeface="+mn-lt"/>
              </a:rPr>
              <a:t>newcastle</a:t>
            </a:r>
            <a:r>
              <a:rPr lang="en-GB" sz="2400" dirty="0" smtClean="0">
                <a:latin typeface="+mn-lt"/>
              </a:rPr>
              <a:t> disease in poultry. About 4 million people are facing stress conditions (phase 2) and are at risk of slipping into worse levels of food insecurity, if the necessary safety nets are not in place.</a:t>
            </a:r>
            <a:endParaRPr lang="en-GB" sz="2400" dirty="0">
              <a:latin typeface="+mn-lt"/>
            </a:endParaRPr>
          </a:p>
        </p:txBody>
      </p:sp>
    </p:spTree>
    <p:extLst>
      <p:ext uri="{BB962C8B-B14F-4D97-AF65-F5344CB8AC3E}">
        <p14:creationId xmlns:p14="http://schemas.microsoft.com/office/powerpoint/2010/main" val="65168903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GB" dirty="0" smtClean="0"/>
              <a:t>MODULES</a:t>
            </a:r>
            <a:endParaRPr lang="en-GB" dirty="0"/>
          </a:p>
        </p:txBody>
      </p:sp>
      <p:sp>
        <p:nvSpPr>
          <p:cNvPr id="14" name="Text Placeholder 13"/>
          <p:cNvSpPr>
            <a:spLocks noGrp="1"/>
          </p:cNvSpPr>
          <p:nvPr>
            <p:ph type="body" idx="1"/>
          </p:nvPr>
        </p:nvSpPr>
        <p:spPr/>
        <p:txBody>
          <a:bodyPr/>
          <a:lstStyle/>
          <a:p>
            <a:r>
              <a:rPr lang="en-GB" dirty="0" smtClean="0"/>
              <a:t>DEATH CASES</a:t>
            </a:r>
            <a:endParaRPr lang="en-GB" dirty="0"/>
          </a:p>
        </p:txBody>
      </p:sp>
      <p:sp>
        <p:nvSpPr>
          <p:cNvPr id="16" name="Text Placeholder 15"/>
          <p:cNvSpPr>
            <a:spLocks noGrp="1"/>
          </p:cNvSpPr>
          <p:nvPr>
            <p:ph type="body" sz="quarter" idx="3"/>
          </p:nvPr>
        </p:nvSpPr>
        <p:spPr/>
        <p:txBody>
          <a:bodyPr/>
          <a:lstStyle/>
          <a:p>
            <a:r>
              <a:rPr lang="en-GB" dirty="0" smtClean="0"/>
              <a:t>CONFIRM CASES</a:t>
            </a:r>
            <a:endParaRPr lang="en-GB" dirty="0"/>
          </a:p>
        </p:txBody>
      </p:sp>
      <p:pic>
        <p:nvPicPr>
          <p:cNvPr id="3" name="Picture 2"/>
          <p:cNvPicPr>
            <a:picLocks noChangeAspect="1"/>
          </p:cNvPicPr>
          <p:nvPr/>
        </p:nvPicPr>
        <p:blipFill rotWithShape="1">
          <a:blip r:embed="rId2"/>
          <a:srcRect l="20487" t="47901" r="37360" b="5432"/>
          <a:stretch/>
        </p:blipFill>
        <p:spPr>
          <a:xfrm>
            <a:off x="368299" y="2505075"/>
            <a:ext cx="5379245" cy="3814818"/>
          </a:xfrm>
          <a:prstGeom prst="rect">
            <a:avLst/>
          </a:prstGeom>
        </p:spPr>
      </p:pic>
      <p:pic>
        <p:nvPicPr>
          <p:cNvPr id="4" name="Picture 3"/>
          <p:cNvPicPr>
            <a:picLocks noChangeAspect="1"/>
          </p:cNvPicPr>
          <p:nvPr/>
        </p:nvPicPr>
        <p:blipFill rotWithShape="1">
          <a:blip r:embed="rId3"/>
          <a:srcRect l="20347" t="48147" r="38472" b="5556"/>
          <a:stretch/>
        </p:blipFill>
        <p:spPr>
          <a:xfrm>
            <a:off x="5997574" y="2505075"/>
            <a:ext cx="5782469" cy="3814818"/>
          </a:xfrm>
          <a:prstGeom prst="rect">
            <a:avLst/>
          </a:prstGeom>
        </p:spPr>
      </p:pic>
    </p:spTree>
    <p:extLst>
      <p:ext uri="{BB962C8B-B14F-4D97-AF65-F5344CB8AC3E}">
        <p14:creationId xmlns:p14="http://schemas.microsoft.com/office/powerpoint/2010/main" val="291214710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19930" t="37408" r="29444" b="14321"/>
          <a:stretch/>
        </p:blipFill>
        <p:spPr>
          <a:xfrm>
            <a:off x="431800" y="965200"/>
            <a:ext cx="11294652" cy="5727700"/>
          </a:xfrm>
          <a:prstGeom prst="rect">
            <a:avLst/>
          </a:prstGeom>
        </p:spPr>
      </p:pic>
      <p:sp>
        <p:nvSpPr>
          <p:cNvPr id="3" name="TextBox 2"/>
          <p:cNvSpPr txBox="1"/>
          <p:nvPr/>
        </p:nvSpPr>
        <p:spPr>
          <a:xfrm>
            <a:off x="2006600" y="241300"/>
            <a:ext cx="6209329" cy="523220"/>
          </a:xfrm>
          <a:prstGeom prst="rect">
            <a:avLst/>
          </a:prstGeom>
          <a:noFill/>
        </p:spPr>
        <p:txBody>
          <a:bodyPr wrap="none" rtlCol="0">
            <a:spAutoFit/>
          </a:bodyPr>
          <a:lstStyle/>
          <a:p>
            <a:r>
              <a:rPr lang="en-GB" sz="2800" dirty="0" smtClean="0"/>
              <a:t>Total death cases and total confirm cases</a:t>
            </a:r>
            <a:endParaRPr lang="en-GB" sz="2800" dirty="0"/>
          </a:p>
        </p:txBody>
      </p:sp>
    </p:spTree>
    <p:extLst>
      <p:ext uri="{BB962C8B-B14F-4D97-AF65-F5344CB8AC3E}">
        <p14:creationId xmlns:p14="http://schemas.microsoft.com/office/powerpoint/2010/main" val="86975786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srcRect l="20000" t="48148" r="39375" b="23210"/>
          <a:stretch/>
        </p:blipFill>
        <p:spPr>
          <a:xfrm>
            <a:off x="289128" y="2184400"/>
            <a:ext cx="11680966" cy="4343400"/>
          </a:xfrm>
          <a:prstGeom prst="rect">
            <a:avLst/>
          </a:prstGeom>
        </p:spPr>
      </p:pic>
      <p:sp>
        <p:nvSpPr>
          <p:cNvPr id="4" name="TextBox 3"/>
          <p:cNvSpPr txBox="1"/>
          <p:nvPr/>
        </p:nvSpPr>
        <p:spPr>
          <a:xfrm>
            <a:off x="3302000" y="876300"/>
            <a:ext cx="5141729" cy="646331"/>
          </a:xfrm>
          <a:prstGeom prst="rect">
            <a:avLst/>
          </a:prstGeom>
          <a:noFill/>
        </p:spPr>
        <p:txBody>
          <a:bodyPr wrap="none" rtlCol="0">
            <a:spAutoFit/>
          </a:bodyPr>
          <a:lstStyle/>
          <a:p>
            <a:pPr algn="ctr"/>
            <a:r>
              <a:rPr lang="en-GB" sz="3600" b="1" dirty="0" smtClean="0"/>
              <a:t>New Confirm Death Cases</a:t>
            </a:r>
            <a:endParaRPr lang="en-GB" sz="3600" b="1" dirty="0"/>
          </a:p>
        </p:txBody>
      </p:sp>
    </p:spTree>
    <p:extLst>
      <p:ext uri="{BB962C8B-B14F-4D97-AF65-F5344CB8AC3E}">
        <p14:creationId xmlns:p14="http://schemas.microsoft.com/office/powerpoint/2010/main" val="383760782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srcRect l="20347" t="43704" r="32778" b="42469"/>
          <a:stretch/>
        </p:blipFill>
        <p:spPr>
          <a:xfrm>
            <a:off x="419100" y="2667000"/>
            <a:ext cx="11251406" cy="3162300"/>
          </a:xfrm>
          <a:prstGeom prst="rect">
            <a:avLst/>
          </a:prstGeom>
        </p:spPr>
      </p:pic>
    </p:spTree>
    <p:extLst>
      <p:ext uri="{BB962C8B-B14F-4D97-AF65-F5344CB8AC3E}">
        <p14:creationId xmlns:p14="http://schemas.microsoft.com/office/powerpoint/2010/main" val="112855860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15417" t="28074" r="14083" b="22148"/>
          <a:stretch/>
        </p:blipFill>
        <p:spPr>
          <a:xfrm>
            <a:off x="358815" y="1195858"/>
            <a:ext cx="11528385" cy="5364480"/>
          </a:xfrm>
          <a:prstGeom prst="rect">
            <a:avLst/>
          </a:prstGeom>
        </p:spPr>
      </p:pic>
    </p:spTree>
    <p:extLst>
      <p:ext uri="{BB962C8B-B14F-4D97-AF65-F5344CB8AC3E}">
        <p14:creationId xmlns:p14="http://schemas.microsoft.com/office/powerpoint/2010/main" val="190914763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1231</TotalTime>
  <Words>264</Words>
  <Application>Microsoft Office PowerPoint</Application>
  <PresentationFormat>Widescreen</PresentationFormat>
  <Paragraphs>28</Paragraphs>
  <Slides>15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Arial</vt:lpstr>
      <vt:lpstr>Calibri</vt:lpstr>
      <vt:lpstr>Calibri Light</vt:lpstr>
      <vt:lpstr>Wingdings</vt:lpstr>
      <vt:lpstr>Office Theme</vt:lpstr>
      <vt:lpstr>DIVE INTO CODE</vt:lpstr>
      <vt:lpstr>SELF INTRODUCTION</vt:lpstr>
      <vt:lpstr>COVID-19 DEATH RATE IN SIERRA LEONE</vt:lpstr>
      <vt:lpstr>EFFECT OF COVID-19 IN SIERRA LEONE</vt:lpstr>
      <vt:lpstr>MODULES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 so much for your attention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Windows User</dc:creator>
  <cp:lastModifiedBy>Windows User</cp:lastModifiedBy>
  <cp:revision>32</cp:revision>
  <dcterms:created xsi:type="dcterms:W3CDTF">2021-10-22T16:27:56Z</dcterms:created>
  <dcterms:modified xsi:type="dcterms:W3CDTF">2021-10-28T14:15:23Z</dcterms:modified>
</cp:coreProperties>
</file>